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wav"/><Relationship Id="rId7" Type="http://schemas.openxmlformats.org/officeDocument/2006/relationships/slideLayout" Target="../slideLayouts/slideLayout1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10873-0A6E-4ABF-8EC4-0595B3C9A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38231"/>
            <a:ext cx="8825658" cy="2185183"/>
          </a:xfrm>
        </p:spPr>
        <p:txBody>
          <a:bodyPr/>
          <a:lstStyle/>
          <a:p>
            <a:r>
              <a:rPr lang="es-ES" dirty="0"/>
              <a:t>Audio &amp; Music </a:t>
            </a:r>
            <a:r>
              <a:rPr lang="es-ES" dirty="0" err="1"/>
              <a:t>Manger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2CD8E7-21B8-4743-886F-96FEE604A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7993" y="6119769"/>
            <a:ext cx="3081485" cy="499295"/>
          </a:xfrm>
        </p:spPr>
        <p:txBody>
          <a:bodyPr/>
          <a:lstStyle/>
          <a:p>
            <a:r>
              <a:rPr lang="es-ES" dirty="0"/>
              <a:t>Rubén Ayora Alcañiz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1E1F06-9E69-4B61-A2F6-9E3F5728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97" y="3060342"/>
            <a:ext cx="2662501" cy="24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B02F0-2275-4EC8-AB59-60B2E9657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018614"/>
          </a:xfrm>
        </p:spPr>
        <p:txBody>
          <a:bodyPr/>
          <a:lstStyle/>
          <a:p>
            <a:r>
              <a:rPr lang="es-ES" dirty="0"/>
              <a:t>Gracias por la atención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sz="1800" dirty="0" err="1"/>
              <a:t>Github</a:t>
            </a:r>
            <a:r>
              <a:rPr lang="es-ES" sz="1800" dirty="0"/>
              <a:t>: https://github.com/RubokiReuchi/Audio-Music-Manager</a:t>
            </a:r>
            <a:endParaRPr lang="es-ES" dirty="0"/>
          </a:p>
        </p:txBody>
      </p:sp>
      <p:pic>
        <p:nvPicPr>
          <p:cNvPr id="2050" name="Picture 2" descr="https://escuelainfantiltrastes.es/wp-content/uploads/2019/08/icono-sonido.png">
            <a:extLst>
              <a:ext uri="{FF2B5EF4-FFF2-40B4-BE49-F238E27FC236}">
                <a16:creationId xmlns:a16="http://schemas.microsoft.com/office/drawing/2014/main" id="{F9DE1507-8152-4296-906E-B7995B35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378" y="3181113"/>
            <a:ext cx="3224169" cy="322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0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1B024-9D70-4C80-BD8F-63B089DA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los videojuegos usan audio?</a:t>
            </a:r>
          </a:p>
        </p:txBody>
      </p:sp>
      <p:pic>
        <p:nvPicPr>
          <p:cNvPr id="1026" name="Picture 2" descr="QUÉ SON LAS EMOCIONES? (cuerpo, conducta y pensamiento). – CLICC – Clinica  del Cerebro y la Conducta">
            <a:extLst>
              <a:ext uri="{FF2B5EF4-FFF2-40B4-BE49-F238E27FC236}">
                <a16:creationId xmlns:a16="http://schemas.microsoft.com/office/drawing/2014/main" id="{98E8D61D-9172-425C-87FB-669A8823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834" y="1960796"/>
            <a:ext cx="7620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1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FE00D-ED12-4014-810B-52F6FF05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audios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C139DC-DB79-4FA3-B1CC-820BE9E37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Música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127BD6-90B8-40E2-960E-FF1C7BFA8CA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De fondo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Localizada en una posición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C5B066-B509-4C93-B8CC-50A4E4E54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Efectos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38B379-75B9-4EDE-BA80-9F820A9B808B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Generados por el entorno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Generados por el jugador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CB79BEB-35CF-4920-9ED2-AF02D6E50F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Comunicación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98551D3-1080-416B-9DAB-84CBE9F0E28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Diálogos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Narrador</a:t>
            </a:r>
          </a:p>
        </p:txBody>
      </p:sp>
      <p:pic>
        <p:nvPicPr>
          <p:cNvPr id="9" name="sound1">
            <a:hlinkClick r:id="" action="ppaction://media"/>
            <a:extLst>
              <a:ext uri="{FF2B5EF4-FFF2-40B4-BE49-F238E27FC236}">
                <a16:creationId xmlns:a16="http://schemas.microsoft.com/office/drawing/2014/main" id="{C3F18612-C21A-4D9E-92BB-6AD211534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41703" y="5028501"/>
            <a:ext cx="609600" cy="609600"/>
          </a:xfrm>
          <a:prstGeom prst="rect">
            <a:avLst/>
          </a:prstGeom>
        </p:spPr>
      </p:pic>
      <p:pic>
        <p:nvPicPr>
          <p:cNvPr id="10" name="sound2">
            <a:hlinkClick r:id="" action="ppaction://media"/>
            <a:extLst>
              <a:ext uri="{FF2B5EF4-FFF2-40B4-BE49-F238E27FC236}">
                <a16:creationId xmlns:a16="http://schemas.microsoft.com/office/drawing/2014/main" id="{7DA01138-B0D7-4630-8D2F-90926E434E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96780" y="5028501"/>
            <a:ext cx="609600" cy="609600"/>
          </a:xfrm>
          <a:prstGeom prst="rect">
            <a:avLst/>
          </a:prstGeom>
        </p:spPr>
      </p:pic>
      <p:pic>
        <p:nvPicPr>
          <p:cNvPr id="11" name="sound3">
            <a:hlinkClick r:id="" action="ppaction://media"/>
            <a:extLst>
              <a:ext uri="{FF2B5EF4-FFF2-40B4-BE49-F238E27FC236}">
                <a16:creationId xmlns:a16="http://schemas.microsoft.com/office/drawing/2014/main" id="{D75D970F-E6DA-47E7-8A2A-9C1BE746EDB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85956" y="50285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7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9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9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EEF53-6149-4781-8057-BBCB332C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301F94-BF5C-4779-B72A-6B2ED4EC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438612"/>
          </a:xfrm>
        </p:spPr>
        <p:txBody>
          <a:bodyPr/>
          <a:lstStyle/>
          <a:p>
            <a:r>
              <a:rPr lang="es-ES" dirty="0"/>
              <a:t>Sonido por proximidad</a:t>
            </a:r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06CB4DF-FBA6-4836-9936-FD9DBA3D9040}"/>
              </a:ext>
            </a:extLst>
          </p:cNvPr>
          <p:cNvSpPr/>
          <p:nvPr/>
        </p:nvSpPr>
        <p:spPr>
          <a:xfrm>
            <a:off x="3020037" y="4538446"/>
            <a:ext cx="704676" cy="704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02CD492-144D-455C-98EB-72B5A927AA33}"/>
              </a:ext>
            </a:extLst>
          </p:cNvPr>
          <p:cNvSpPr/>
          <p:nvPr/>
        </p:nvSpPr>
        <p:spPr>
          <a:xfrm>
            <a:off x="5989738" y="2818702"/>
            <a:ext cx="3405931" cy="34059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66401AD-4DBD-45EE-B5F7-71A796C09765}"/>
              </a:ext>
            </a:extLst>
          </p:cNvPr>
          <p:cNvSpPr/>
          <p:nvPr/>
        </p:nvSpPr>
        <p:spPr>
          <a:xfrm>
            <a:off x="7524924" y="4328720"/>
            <a:ext cx="335560" cy="3355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5985765-3B76-4F26-8B1E-252F657D0F12}"/>
              </a:ext>
            </a:extLst>
          </p:cNvPr>
          <p:cNvSpPr/>
          <p:nvPr/>
        </p:nvSpPr>
        <p:spPr>
          <a:xfrm>
            <a:off x="8472879" y="3076662"/>
            <a:ext cx="704676" cy="70467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6032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EEF53-6149-4781-8057-BBCB332C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301F94-BF5C-4779-B72A-6B2ED4EC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438612"/>
          </a:xfrm>
        </p:spPr>
        <p:txBody>
          <a:bodyPr/>
          <a:lstStyle/>
          <a:p>
            <a:r>
              <a:rPr lang="es-ES" dirty="0"/>
              <a:t>Posición de la cámara</a:t>
            </a:r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0C704C9-45EA-4A15-8E14-BFBE9884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54" y="2835479"/>
            <a:ext cx="6474600" cy="36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1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4CB3F-3772-43D9-9B8D-39D670D9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8055DA-5652-4E59-8AFB-DAC7E9B4E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Scene.cpp</a:t>
            </a:r>
          </a:p>
          <a:p>
            <a:endParaRPr lang="es-ES" dirty="0"/>
          </a:p>
          <a:p>
            <a:r>
              <a:rPr lang="en-US" dirty="0"/>
              <a:t>With the </a:t>
            </a:r>
            <a:r>
              <a:rPr lang="en-US" dirty="0" err="1"/>
              <a:t>funtions</a:t>
            </a:r>
            <a:r>
              <a:rPr lang="en-US" dirty="0"/>
              <a:t> </a:t>
            </a:r>
            <a:r>
              <a:rPr lang="en-US" dirty="0" err="1"/>
              <a:t>Disctance</a:t>
            </a:r>
            <a:r>
              <a:rPr lang="en-US" dirty="0"/>
              <a:t>() and </a:t>
            </a:r>
            <a:r>
              <a:rPr lang="en-US" dirty="0" err="1"/>
              <a:t>InCamera</a:t>
            </a:r>
            <a:r>
              <a:rPr lang="en-US" dirty="0"/>
              <a:t>(), located in Audio.cpp</a:t>
            </a:r>
          </a:p>
          <a:p>
            <a:r>
              <a:rPr lang="en-US" dirty="0"/>
              <a:t>Make that the music only listens if player is in range and sound origin location is in camera boundaries</a:t>
            </a:r>
          </a:p>
          <a:p>
            <a:r>
              <a:rPr lang="en-US" dirty="0"/>
              <a:t>Music location in files: "Assets/audio/music/music1.ogg“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Mix_PlayingMusic</a:t>
            </a:r>
            <a:r>
              <a:rPr lang="en-US" dirty="0"/>
              <a:t>() and </a:t>
            </a:r>
            <a:r>
              <a:rPr lang="en-US" dirty="0" err="1"/>
              <a:t>Mix_HaltMusic</a:t>
            </a:r>
            <a:r>
              <a:rPr lang="en-US" dirty="0"/>
              <a:t>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566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EB07D-82D1-4AF8-97D8-E53890E4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0130"/>
          </a:xfrm>
        </p:spPr>
        <p:txBody>
          <a:bodyPr/>
          <a:lstStyle/>
          <a:p>
            <a:r>
              <a:rPr lang="es-ES" dirty="0"/>
              <a:t>Solución: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CABB04-43A4-47F8-9E2D-0E0FD06A5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3" t="35229" r="41170" b="35291"/>
          <a:stretch/>
        </p:blipFill>
        <p:spPr>
          <a:xfrm>
            <a:off x="872614" y="2114025"/>
            <a:ext cx="9802376" cy="312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8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4BB57-5F42-4677-AB4F-3015E02A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Playlist</a:t>
            </a:r>
            <a:r>
              <a:rPr lang="es-ES" dirty="0"/>
              <a:t> como música de fondo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91C503-F03A-43A0-90E8-4145336B0298}"/>
              </a:ext>
            </a:extLst>
          </p:cNvPr>
          <p:cNvSpPr txBox="1"/>
          <p:nvPr/>
        </p:nvSpPr>
        <p:spPr>
          <a:xfrm>
            <a:off x="1551963" y="2491530"/>
            <a:ext cx="141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Canción 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595A31-0E86-40E6-9BC3-C167A5212751}"/>
              </a:ext>
            </a:extLst>
          </p:cNvPr>
          <p:cNvSpPr txBox="1"/>
          <p:nvPr/>
        </p:nvSpPr>
        <p:spPr>
          <a:xfrm>
            <a:off x="1551963" y="5118359"/>
            <a:ext cx="141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Canción 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A3189B-B447-4EBE-BB92-92890A873691}"/>
              </a:ext>
            </a:extLst>
          </p:cNvPr>
          <p:cNvSpPr txBox="1"/>
          <p:nvPr/>
        </p:nvSpPr>
        <p:spPr>
          <a:xfrm>
            <a:off x="1551963" y="3804944"/>
            <a:ext cx="141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Canción 2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92E7131-55E0-46EF-9614-A286AEA60EEC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2260833" y="2860862"/>
            <a:ext cx="0" cy="94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756BE40-385B-47DD-B4F3-9F7B1D6E8609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2260833" y="4174276"/>
            <a:ext cx="0" cy="94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6BFF094-18C9-43ED-88B2-C9C61E6E6A71}"/>
              </a:ext>
            </a:extLst>
          </p:cNvPr>
          <p:cNvCxnSpPr>
            <a:stCxn id="4" idx="3"/>
          </p:cNvCxnSpPr>
          <p:nvPr/>
        </p:nvCxnSpPr>
        <p:spPr>
          <a:xfrm flipV="1">
            <a:off x="2969703" y="4764947"/>
            <a:ext cx="1023457" cy="538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40AC017-E115-4BCB-924D-338AD0CC2979}"/>
              </a:ext>
            </a:extLst>
          </p:cNvPr>
          <p:cNvCxnSpPr/>
          <p:nvPr/>
        </p:nvCxnSpPr>
        <p:spPr>
          <a:xfrm flipV="1">
            <a:off x="4001549" y="3429000"/>
            <a:ext cx="0" cy="1319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3346C7C-7347-42D6-AB66-02CA1D856B97}"/>
              </a:ext>
            </a:extLst>
          </p:cNvPr>
          <p:cNvCxnSpPr/>
          <p:nvPr/>
        </p:nvCxnSpPr>
        <p:spPr>
          <a:xfrm flipH="1" flipV="1">
            <a:off x="2835479" y="2751589"/>
            <a:ext cx="1157681" cy="67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A0A8FEEF-9E1E-4598-960B-43C9750B669C}"/>
              </a:ext>
            </a:extLst>
          </p:cNvPr>
          <p:cNvSpPr txBox="1">
            <a:spLocks/>
          </p:cNvSpPr>
          <p:nvPr/>
        </p:nvSpPr>
        <p:spPr>
          <a:xfrm>
            <a:off x="5546680" y="3382218"/>
            <a:ext cx="485269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Bucle, utilizar </a:t>
            </a:r>
            <a:r>
              <a:rPr lang="es-ES" dirty="0" err="1"/>
              <a:t>Fade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738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D9C31-CD87-4F37-A399-0933F2FD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 una </a:t>
            </a:r>
            <a:r>
              <a:rPr lang="es-ES" dirty="0" err="1"/>
              <a:t>Playlist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A10853-0E16-46BD-B1A3-16DBC72C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13" y="1853248"/>
            <a:ext cx="3583781" cy="18663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A7BDBA9-5168-443A-A2BC-07CE1BCC5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07"/>
          <a:stretch/>
        </p:blipFill>
        <p:spPr>
          <a:xfrm>
            <a:off x="1201113" y="4337108"/>
            <a:ext cx="5720373" cy="17281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5F7F64-CB39-42BE-B3AE-62B1DD918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308" y="3114252"/>
            <a:ext cx="3031526" cy="16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05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</TotalTime>
  <Words>148</Words>
  <Application>Microsoft Office PowerPoint</Application>
  <PresentationFormat>Panorámica</PresentationFormat>
  <Paragraphs>36</Paragraphs>
  <Slides>10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Audio &amp; Music Manger</vt:lpstr>
      <vt:lpstr>¿Por qué los videojuegos usan audio?</vt:lpstr>
      <vt:lpstr>Tipos de audios</vt:lpstr>
      <vt:lpstr>Opciones</vt:lpstr>
      <vt:lpstr>Opciones</vt:lpstr>
      <vt:lpstr>TODO:</vt:lpstr>
      <vt:lpstr>Solución:</vt:lpstr>
      <vt:lpstr>Playlist como música de fondo</vt:lpstr>
      <vt:lpstr>Creación de una Playlist</vt:lpstr>
      <vt:lpstr>Gracias por la atención   Github: https://github.com/RubokiReuchi/Audio-Music-Manager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&amp; Music Manger</dc:title>
  <dc:creator>Javier Ayora</dc:creator>
  <cp:lastModifiedBy>Javier Ayora</cp:lastModifiedBy>
  <cp:revision>8</cp:revision>
  <dcterms:created xsi:type="dcterms:W3CDTF">2022-03-27T10:44:30Z</dcterms:created>
  <dcterms:modified xsi:type="dcterms:W3CDTF">2022-03-27T11:22:31Z</dcterms:modified>
</cp:coreProperties>
</file>